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8288000" cy="10287000"/>
  <p:notesSz cx="6858000" cy="9144000"/>
  <p:embeddedFontLst>
    <p:embeddedFont>
      <p:font typeface="Arial Bold" charset="1" panose="020B0802020202020204"/>
      <p:regular r:id="rId7"/>
    </p:embeddedFont>
    <p:embeddedFont>
      <p:font typeface="Arial Italics" charset="1" panose="020B0502020202090204"/>
      <p:regular r:id="rId8"/>
    </p:embeddedFont>
    <p:embeddedFont>
      <p:font typeface="Arial" charset="1" panose="020B0502020202020204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731737" y="261722"/>
            <a:ext cx="8412263" cy="4881778"/>
            <a:chOff x="0" y="0"/>
            <a:chExt cx="11216351" cy="6509037"/>
          </a:xfrm>
        </p:grpSpPr>
        <p:grpSp>
          <p:nvGrpSpPr>
            <p:cNvPr name="Group 3" id="3"/>
            <p:cNvGrpSpPr/>
            <p:nvPr/>
          </p:nvGrpSpPr>
          <p:grpSpPr>
            <a:xfrm rot="0">
              <a:off x="0" y="0"/>
              <a:ext cx="11216351" cy="6509037"/>
              <a:chOff x="0" y="0"/>
              <a:chExt cx="2215576" cy="1285736"/>
            </a:xfrm>
          </p:grpSpPr>
          <p:sp>
            <p:nvSpPr>
              <p:cNvPr name="Freeform 4" id="4"/>
              <p:cNvSpPr/>
              <p:nvPr/>
            </p:nvSpPr>
            <p:spPr>
              <a:xfrm flipH="false" flipV="false" rot="0">
                <a:off x="0" y="0"/>
                <a:ext cx="2215576" cy="1285736"/>
              </a:xfrm>
              <a:custGeom>
                <a:avLst/>
                <a:gdLst/>
                <a:ahLst/>
                <a:cxnLst/>
                <a:rect r="r" b="b" t="t" l="l"/>
                <a:pathLst>
                  <a:path h="1285736" w="2215576">
                    <a:moveTo>
                      <a:pt x="0" y="0"/>
                    </a:moveTo>
                    <a:lnTo>
                      <a:pt x="2215576" y="0"/>
                    </a:lnTo>
                    <a:lnTo>
                      <a:pt x="2215576" y="1285736"/>
                    </a:lnTo>
                    <a:lnTo>
                      <a:pt x="0" y="1285736"/>
                    </a:ln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5" id="5"/>
              <p:cNvSpPr txBox="true"/>
              <p:nvPr/>
            </p:nvSpPr>
            <p:spPr>
              <a:xfrm>
                <a:off x="0" y="-38100"/>
                <a:ext cx="2215576" cy="1323836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</a:p>
            </p:txBody>
          </p:sp>
        </p:grpSp>
        <p:sp>
          <p:nvSpPr>
            <p:cNvPr name="Freeform 6" id="6"/>
            <p:cNvSpPr/>
            <p:nvPr/>
          </p:nvSpPr>
          <p:spPr>
            <a:xfrm flipH="false" flipV="false" rot="0">
              <a:off x="929169" y="142742"/>
              <a:ext cx="9358013" cy="5287277"/>
            </a:xfrm>
            <a:custGeom>
              <a:avLst/>
              <a:gdLst/>
              <a:ahLst/>
              <a:cxnLst/>
              <a:rect r="r" b="b" t="t" l="l"/>
              <a:pathLst>
                <a:path h="5287277" w="9358013">
                  <a:moveTo>
                    <a:pt x="0" y="0"/>
                  </a:moveTo>
                  <a:lnTo>
                    <a:pt x="9358013" y="0"/>
                  </a:lnTo>
                  <a:lnTo>
                    <a:pt x="9358013" y="5287277"/>
                  </a:lnTo>
                  <a:lnTo>
                    <a:pt x="0" y="528727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0" b="0"/>
              </a:stretch>
            </a:blipFill>
          </p:spPr>
        </p:sp>
        <p:sp>
          <p:nvSpPr>
            <p:cNvPr name="TextBox 7" id="7"/>
            <p:cNvSpPr txBox="true"/>
            <p:nvPr/>
          </p:nvSpPr>
          <p:spPr>
            <a:xfrm rot="0">
              <a:off x="255235" y="2719705"/>
              <a:ext cx="10248344" cy="360361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034"/>
                </a:lnSpc>
              </a:pPr>
              <a:r>
                <a:rPr lang="en-US" sz="1453" b="true">
                  <a:solidFill>
                    <a:srgbClr val="FF3131"/>
                  </a:solidFill>
                  <a:latin typeface="Arial Bold"/>
                  <a:ea typeface="Arial Bold"/>
                  <a:cs typeface="Arial Bold"/>
                  <a:sym typeface="Arial Bold"/>
                </a:rPr>
                <a:t>INSIRA AQUI O NOME DO ALIMENTO QUE SERÁ TESTADO</a:t>
              </a:r>
            </a:p>
          </p:txBody>
        </p:sp>
        <p:sp>
          <p:nvSpPr>
            <p:cNvPr name="TextBox 8" id="8"/>
            <p:cNvSpPr txBox="true"/>
            <p:nvPr/>
          </p:nvSpPr>
          <p:spPr>
            <a:xfrm rot="0">
              <a:off x="589046" y="5296669"/>
              <a:ext cx="10038259" cy="87796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2746"/>
                </a:lnSpc>
              </a:pPr>
              <a:r>
                <a:rPr lang="en-US" sz="1453" i="true">
                  <a:solidFill>
                    <a:srgbClr val="000000"/>
                  </a:solidFill>
                  <a:latin typeface="Arial Italics"/>
                  <a:ea typeface="Arial Italics"/>
                  <a:cs typeface="Arial Italics"/>
                  <a:sym typeface="Arial Italics"/>
                </a:rPr>
                <a:t>Observações</a:t>
              </a:r>
              <a:r>
                <a:rPr lang="en-US" sz="1453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: _____________________________________________________________</a:t>
              </a:r>
            </a:p>
            <a:p>
              <a:pPr algn="just">
                <a:lnSpc>
                  <a:spcPts val="2746"/>
                </a:lnSpc>
              </a:pPr>
              <a:r>
                <a:rPr lang="en-US" sz="1453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_________________________________________________________________________</a:t>
              </a: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731737" y="5143500"/>
            <a:ext cx="8412263" cy="4881778"/>
            <a:chOff x="0" y="0"/>
            <a:chExt cx="11216351" cy="6509037"/>
          </a:xfrm>
        </p:grpSpPr>
        <p:grpSp>
          <p:nvGrpSpPr>
            <p:cNvPr name="Group 10" id="10"/>
            <p:cNvGrpSpPr/>
            <p:nvPr/>
          </p:nvGrpSpPr>
          <p:grpSpPr>
            <a:xfrm rot="0">
              <a:off x="0" y="0"/>
              <a:ext cx="11216351" cy="6509037"/>
              <a:chOff x="0" y="0"/>
              <a:chExt cx="2215576" cy="1285736"/>
            </a:xfrm>
          </p:grpSpPr>
          <p:sp>
            <p:nvSpPr>
              <p:cNvPr name="Freeform 11" id="11"/>
              <p:cNvSpPr/>
              <p:nvPr/>
            </p:nvSpPr>
            <p:spPr>
              <a:xfrm flipH="false" flipV="false" rot="0">
                <a:off x="0" y="0"/>
                <a:ext cx="2215576" cy="1285736"/>
              </a:xfrm>
              <a:custGeom>
                <a:avLst/>
                <a:gdLst/>
                <a:ahLst/>
                <a:cxnLst/>
                <a:rect r="r" b="b" t="t" l="l"/>
                <a:pathLst>
                  <a:path h="1285736" w="2215576">
                    <a:moveTo>
                      <a:pt x="0" y="0"/>
                    </a:moveTo>
                    <a:lnTo>
                      <a:pt x="2215576" y="0"/>
                    </a:lnTo>
                    <a:lnTo>
                      <a:pt x="2215576" y="1285736"/>
                    </a:lnTo>
                    <a:lnTo>
                      <a:pt x="0" y="1285736"/>
                    </a:ln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12" id="12"/>
              <p:cNvSpPr txBox="true"/>
              <p:nvPr/>
            </p:nvSpPr>
            <p:spPr>
              <a:xfrm>
                <a:off x="0" y="-38100"/>
                <a:ext cx="2215576" cy="1323836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</a:p>
            </p:txBody>
          </p:sp>
        </p:grpSp>
        <p:sp>
          <p:nvSpPr>
            <p:cNvPr name="Freeform 13" id="13"/>
            <p:cNvSpPr/>
            <p:nvPr/>
          </p:nvSpPr>
          <p:spPr>
            <a:xfrm flipH="false" flipV="false" rot="0">
              <a:off x="929169" y="142742"/>
              <a:ext cx="9358013" cy="5287277"/>
            </a:xfrm>
            <a:custGeom>
              <a:avLst/>
              <a:gdLst/>
              <a:ahLst/>
              <a:cxnLst/>
              <a:rect r="r" b="b" t="t" l="l"/>
              <a:pathLst>
                <a:path h="5287277" w="9358013">
                  <a:moveTo>
                    <a:pt x="0" y="0"/>
                  </a:moveTo>
                  <a:lnTo>
                    <a:pt x="9358013" y="0"/>
                  </a:lnTo>
                  <a:lnTo>
                    <a:pt x="9358013" y="5287277"/>
                  </a:lnTo>
                  <a:lnTo>
                    <a:pt x="0" y="528727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0" b="0"/>
              </a:stretch>
            </a:blipFill>
          </p:spPr>
        </p:sp>
        <p:sp>
          <p:nvSpPr>
            <p:cNvPr name="TextBox 14" id="14"/>
            <p:cNvSpPr txBox="true"/>
            <p:nvPr/>
          </p:nvSpPr>
          <p:spPr>
            <a:xfrm rot="0">
              <a:off x="255235" y="2719705"/>
              <a:ext cx="10248344" cy="360361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034"/>
                </a:lnSpc>
              </a:pPr>
              <a:r>
                <a:rPr lang="en-US" sz="1453" b="true">
                  <a:solidFill>
                    <a:srgbClr val="FF3131"/>
                  </a:solidFill>
                  <a:latin typeface="Arial Bold"/>
                  <a:ea typeface="Arial Bold"/>
                  <a:cs typeface="Arial Bold"/>
                  <a:sym typeface="Arial Bold"/>
                </a:rPr>
                <a:t>INSIRA AQUI O NOME DO ALIMENTO QUE SERÁ TESTADO</a:t>
              </a:r>
            </a:p>
          </p:txBody>
        </p:sp>
        <p:sp>
          <p:nvSpPr>
            <p:cNvPr name="TextBox 15" id="15"/>
            <p:cNvSpPr txBox="true"/>
            <p:nvPr/>
          </p:nvSpPr>
          <p:spPr>
            <a:xfrm rot="0">
              <a:off x="589046" y="5296669"/>
              <a:ext cx="10038259" cy="87796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2746"/>
                </a:lnSpc>
              </a:pPr>
              <a:r>
                <a:rPr lang="en-US" sz="1453" i="true">
                  <a:solidFill>
                    <a:srgbClr val="000000"/>
                  </a:solidFill>
                  <a:latin typeface="Arial Italics"/>
                  <a:ea typeface="Arial Italics"/>
                  <a:cs typeface="Arial Italics"/>
                  <a:sym typeface="Arial Italics"/>
                </a:rPr>
                <a:t>Observações</a:t>
              </a:r>
              <a:r>
                <a:rPr lang="en-US" sz="1453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: _____________________________________________________________</a:t>
              </a:r>
            </a:p>
            <a:p>
              <a:pPr algn="just">
                <a:lnSpc>
                  <a:spcPts val="2746"/>
                </a:lnSpc>
              </a:pPr>
              <a:r>
                <a:rPr lang="en-US" sz="1453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_________________________________________________________________________</a:t>
              </a:r>
            </a:p>
          </p:txBody>
        </p:sp>
      </p:grpSp>
      <p:grpSp>
        <p:nvGrpSpPr>
          <p:cNvPr name="Group 16" id="16"/>
          <p:cNvGrpSpPr/>
          <p:nvPr/>
        </p:nvGrpSpPr>
        <p:grpSpPr>
          <a:xfrm rot="0">
            <a:off x="9144000" y="261722"/>
            <a:ext cx="8412263" cy="4881778"/>
            <a:chOff x="0" y="0"/>
            <a:chExt cx="11216351" cy="6509037"/>
          </a:xfrm>
        </p:grpSpPr>
        <p:grpSp>
          <p:nvGrpSpPr>
            <p:cNvPr name="Group 17" id="17"/>
            <p:cNvGrpSpPr/>
            <p:nvPr/>
          </p:nvGrpSpPr>
          <p:grpSpPr>
            <a:xfrm rot="0">
              <a:off x="0" y="0"/>
              <a:ext cx="11216351" cy="6509037"/>
              <a:chOff x="0" y="0"/>
              <a:chExt cx="2215576" cy="1285736"/>
            </a:xfrm>
          </p:grpSpPr>
          <p:sp>
            <p:nvSpPr>
              <p:cNvPr name="Freeform 18" id="18"/>
              <p:cNvSpPr/>
              <p:nvPr/>
            </p:nvSpPr>
            <p:spPr>
              <a:xfrm flipH="false" flipV="false" rot="0">
                <a:off x="0" y="0"/>
                <a:ext cx="2215576" cy="1285736"/>
              </a:xfrm>
              <a:custGeom>
                <a:avLst/>
                <a:gdLst/>
                <a:ahLst/>
                <a:cxnLst/>
                <a:rect r="r" b="b" t="t" l="l"/>
                <a:pathLst>
                  <a:path h="1285736" w="2215576">
                    <a:moveTo>
                      <a:pt x="0" y="0"/>
                    </a:moveTo>
                    <a:lnTo>
                      <a:pt x="2215576" y="0"/>
                    </a:lnTo>
                    <a:lnTo>
                      <a:pt x="2215576" y="1285736"/>
                    </a:lnTo>
                    <a:lnTo>
                      <a:pt x="0" y="1285736"/>
                    </a:ln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19" id="19"/>
              <p:cNvSpPr txBox="true"/>
              <p:nvPr/>
            </p:nvSpPr>
            <p:spPr>
              <a:xfrm>
                <a:off x="0" y="-38100"/>
                <a:ext cx="2215576" cy="1323836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</a:p>
            </p:txBody>
          </p:sp>
        </p:grpSp>
        <p:sp>
          <p:nvSpPr>
            <p:cNvPr name="Freeform 20" id="20"/>
            <p:cNvSpPr/>
            <p:nvPr/>
          </p:nvSpPr>
          <p:spPr>
            <a:xfrm flipH="false" flipV="false" rot="0">
              <a:off x="929169" y="142742"/>
              <a:ext cx="9358013" cy="5287277"/>
            </a:xfrm>
            <a:custGeom>
              <a:avLst/>
              <a:gdLst/>
              <a:ahLst/>
              <a:cxnLst/>
              <a:rect r="r" b="b" t="t" l="l"/>
              <a:pathLst>
                <a:path h="5287277" w="9358013">
                  <a:moveTo>
                    <a:pt x="0" y="0"/>
                  </a:moveTo>
                  <a:lnTo>
                    <a:pt x="9358013" y="0"/>
                  </a:lnTo>
                  <a:lnTo>
                    <a:pt x="9358013" y="5287277"/>
                  </a:lnTo>
                  <a:lnTo>
                    <a:pt x="0" y="528727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0" b="0"/>
              </a:stretch>
            </a:blipFill>
          </p:spPr>
        </p:sp>
        <p:sp>
          <p:nvSpPr>
            <p:cNvPr name="TextBox 21" id="21"/>
            <p:cNvSpPr txBox="true"/>
            <p:nvPr/>
          </p:nvSpPr>
          <p:spPr>
            <a:xfrm rot="0">
              <a:off x="255235" y="2719705"/>
              <a:ext cx="10248344" cy="360361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034"/>
                </a:lnSpc>
              </a:pPr>
              <a:r>
                <a:rPr lang="en-US" sz="1453" b="true">
                  <a:solidFill>
                    <a:srgbClr val="FF3131"/>
                  </a:solidFill>
                  <a:latin typeface="Arial Bold"/>
                  <a:ea typeface="Arial Bold"/>
                  <a:cs typeface="Arial Bold"/>
                  <a:sym typeface="Arial Bold"/>
                </a:rPr>
                <a:t>INSIRA AQUI O NOME DO ALIMENTO QUE SERÁ TESTADO</a:t>
              </a:r>
            </a:p>
          </p:txBody>
        </p:sp>
        <p:sp>
          <p:nvSpPr>
            <p:cNvPr name="TextBox 22" id="22"/>
            <p:cNvSpPr txBox="true"/>
            <p:nvPr/>
          </p:nvSpPr>
          <p:spPr>
            <a:xfrm rot="0">
              <a:off x="589046" y="5296669"/>
              <a:ext cx="10038259" cy="87796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2746"/>
                </a:lnSpc>
              </a:pPr>
              <a:r>
                <a:rPr lang="en-US" sz="1453" i="true">
                  <a:solidFill>
                    <a:srgbClr val="000000"/>
                  </a:solidFill>
                  <a:latin typeface="Arial Italics"/>
                  <a:ea typeface="Arial Italics"/>
                  <a:cs typeface="Arial Italics"/>
                  <a:sym typeface="Arial Italics"/>
                </a:rPr>
                <a:t>Observações</a:t>
              </a:r>
              <a:r>
                <a:rPr lang="en-US" sz="1453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: _____________________________________________________________</a:t>
              </a:r>
            </a:p>
            <a:p>
              <a:pPr algn="just">
                <a:lnSpc>
                  <a:spcPts val="2746"/>
                </a:lnSpc>
              </a:pPr>
              <a:r>
                <a:rPr lang="en-US" sz="1453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_________________________________________________________________________</a:t>
              </a:r>
            </a:p>
          </p:txBody>
        </p:sp>
      </p:grpSp>
      <p:grpSp>
        <p:nvGrpSpPr>
          <p:cNvPr name="Group 23" id="23"/>
          <p:cNvGrpSpPr/>
          <p:nvPr/>
        </p:nvGrpSpPr>
        <p:grpSpPr>
          <a:xfrm rot="0">
            <a:off x="9144000" y="5143500"/>
            <a:ext cx="8412263" cy="4881778"/>
            <a:chOff x="0" y="0"/>
            <a:chExt cx="11216351" cy="6509037"/>
          </a:xfrm>
        </p:grpSpPr>
        <p:grpSp>
          <p:nvGrpSpPr>
            <p:cNvPr name="Group 24" id="24"/>
            <p:cNvGrpSpPr/>
            <p:nvPr/>
          </p:nvGrpSpPr>
          <p:grpSpPr>
            <a:xfrm rot="0">
              <a:off x="0" y="0"/>
              <a:ext cx="11216351" cy="6509037"/>
              <a:chOff x="0" y="0"/>
              <a:chExt cx="2215576" cy="1285736"/>
            </a:xfrm>
          </p:grpSpPr>
          <p:sp>
            <p:nvSpPr>
              <p:cNvPr name="Freeform 25" id="25"/>
              <p:cNvSpPr/>
              <p:nvPr/>
            </p:nvSpPr>
            <p:spPr>
              <a:xfrm flipH="false" flipV="false" rot="0">
                <a:off x="0" y="0"/>
                <a:ext cx="2215576" cy="1285736"/>
              </a:xfrm>
              <a:custGeom>
                <a:avLst/>
                <a:gdLst/>
                <a:ahLst/>
                <a:cxnLst/>
                <a:rect r="r" b="b" t="t" l="l"/>
                <a:pathLst>
                  <a:path h="1285736" w="2215576">
                    <a:moveTo>
                      <a:pt x="0" y="0"/>
                    </a:moveTo>
                    <a:lnTo>
                      <a:pt x="2215576" y="0"/>
                    </a:lnTo>
                    <a:lnTo>
                      <a:pt x="2215576" y="1285736"/>
                    </a:lnTo>
                    <a:lnTo>
                      <a:pt x="0" y="1285736"/>
                    </a:ln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26" id="26"/>
              <p:cNvSpPr txBox="true"/>
              <p:nvPr/>
            </p:nvSpPr>
            <p:spPr>
              <a:xfrm>
                <a:off x="0" y="-38100"/>
                <a:ext cx="2215576" cy="1323836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</a:p>
            </p:txBody>
          </p:sp>
        </p:grpSp>
        <p:sp>
          <p:nvSpPr>
            <p:cNvPr name="Freeform 27" id="27"/>
            <p:cNvSpPr/>
            <p:nvPr/>
          </p:nvSpPr>
          <p:spPr>
            <a:xfrm flipH="false" flipV="false" rot="0">
              <a:off x="929169" y="142742"/>
              <a:ext cx="9358013" cy="5287277"/>
            </a:xfrm>
            <a:custGeom>
              <a:avLst/>
              <a:gdLst/>
              <a:ahLst/>
              <a:cxnLst/>
              <a:rect r="r" b="b" t="t" l="l"/>
              <a:pathLst>
                <a:path h="5287277" w="9358013">
                  <a:moveTo>
                    <a:pt x="0" y="0"/>
                  </a:moveTo>
                  <a:lnTo>
                    <a:pt x="9358013" y="0"/>
                  </a:lnTo>
                  <a:lnTo>
                    <a:pt x="9358013" y="5287277"/>
                  </a:lnTo>
                  <a:lnTo>
                    <a:pt x="0" y="528727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0" b="0"/>
              </a:stretch>
            </a:blipFill>
          </p:spPr>
        </p:sp>
        <p:sp>
          <p:nvSpPr>
            <p:cNvPr name="TextBox 28" id="28"/>
            <p:cNvSpPr txBox="true"/>
            <p:nvPr/>
          </p:nvSpPr>
          <p:spPr>
            <a:xfrm rot="0">
              <a:off x="255235" y="2719705"/>
              <a:ext cx="10248344" cy="360361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034"/>
                </a:lnSpc>
              </a:pPr>
              <a:r>
                <a:rPr lang="en-US" sz="1453" b="true">
                  <a:solidFill>
                    <a:srgbClr val="FF3131"/>
                  </a:solidFill>
                  <a:latin typeface="Arial Bold"/>
                  <a:ea typeface="Arial Bold"/>
                  <a:cs typeface="Arial Bold"/>
                  <a:sym typeface="Arial Bold"/>
                </a:rPr>
                <a:t>INSIRA AQUI O NOME DO ALIMENTO QUE SERÁ TESTADO</a:t>
              </a:r>
            </a:p>
          </p:txBody>
        </p:sp>
        <p:sp>
          <p:nvSpPr>
            <p:cNvPr name="TextBox 29" id="29"/>
            <p:cNvSpPr txBox="true"/>
            <p:nvPr/>
          </p:nvSpPr>
          <p:spPr>
            <a:xfrm rot="0">
              <a:off x="589046" y="5296669"/>
              <a:ext cx="10038259" cy="87796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2746"/>
                </a:lnSpc>
              </a:pPr>
              <a:r>
                <a:rPr lang="en-US" sz="1453" i="true">
                  <a:solidFill>
                    <a:srgbClr val="000000"/>
                  </a:solidFill>
                  <a:latin typeface="Arial Italics"/>
                  <a:ea typeface="Arial Italics"/>
                  <a:cs typeface="Arial Italics"/>
                  <a:sym typeface="Arial Italics"/>
                </a:rPr>
                <a:t>Observações</a:t>
              </a:r>
              <a:r>
                <a:rPr lang="en-US" sz="1453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: _____________________________________________________________</a:t>
              </a:r>
            </a:p>
            <a:p>
              <a:pPr algn="just">
                <a:lnSpc>
                  <a:spcPts val="2746"/>
                </a:lnSpc>
              </a:pPr>
              <a:r>
                <a:rPr lang="en-US" sz="1453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_________________________________________________________________________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DAGTwhhDtgY</dc:identifier>
  <dcterms:modified xsi:type="dcterms:W3CDTF">2011-08-01T06:04:30Z</dcterms:modified>
  <cp:revision>1</cp:revision>
  <dc:title>Ficha escala hedonica</dc:title>
</cp:coreProperties>
</file>